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259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EA0000"/>
    <a:srgbClr val="00007E"/>
    <a:srgbClr val="915111"/>
    <a:srgbClr val="A36B19"/>
    <a:srgbClr val="BD7C1D"/>
    <a:srgbClr val="0000C0"/>
    <a:srgbClr val="B45210"/>
    <a:srgbClr val="3737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51" autoAdjust="0"/>
  </p:normalViewPr>
  <p:slideViewPr>
    <p:cSldViewPr snapToGrid="0">
      <p:cViewPr varScale="1">
        <p:scale>
          <a:sx n="99" d="100"/>
          <a:sy n="99" d="100"/>
        </p:scale>
        <p:origin x="7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BC92B-20E3-4759-9EA2-4291CE070368}" type="datetimeFigureOut">
              <a:rPr lang="en-GB" smtClean="0"/>
              <a:t>15/11/2018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7C73D-9F36-4409-AC4D-B1068866F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12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44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5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1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50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15/11/2018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9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15/11/2018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15/11/2018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15/11/2018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15/11/2018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5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15/11/2018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5666-C2DB-4374-98FD-31A24254EBAB}" type="datetimeFigureOut">
              <a:rPr lang="en-GB" smtClean="0"/>
              <a:t>15/11/2018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7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889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cup of tea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1642710" y="1034890"/>
            <a:ext cx="4844255" cy="29324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temperature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a cup of tea is measured with a thermometer.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There is a red liquid inside this thermometer.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/>
          <a:srcRect r="75485"/>
          <a:stretch/>
        </p:blipFill>
        <p:spPr>
          <a:xfrm>
            <a:off x="731345" y="1103699"/>
            <a:ext cx="390008" cy="4829849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6351645" y="931978"/>
            <a:ext cx="1995087" cy="5173290"/>
            <a:chOff x="6492184" y="967878"/>
            <a:chExt cx="1995087" cy="5173290"/>
          </a:xfrm>
        </p:grpSpPr>
        <p:grpSp>
          <p:nvGrpSpPr>
            <p:cNvPr id="125" name="Group 124"/>
            <p:cNvGrpSpPr/>
            <p:nvPr/>
          </p:nvGrpSpPr>
          <p:grpSpPr>
            <a:xfrm>
              <a:off x="6492184" y="967878"/>
              <a:ext cx="1995087" cy="5173290"/>
              <a:chOff x="6260585" y="585415"/>
              <a:chExt cx="1995087" cy="5173290"/>
            </a:xfrm>
          </p:grpSpPr>
          <p:sp>
            <p:nvSpPr>
              <p:cNvPr id="124" name="Block Arc 123"/>
              <p:cNvSpPr/>
              <p:nvPr/>
            </p:nvSpPr>
            <p:spPr>
              <a:xfrm rot="5400000">
                <a:off x="7250935" y="4262050"/>
                <a:ext cx="1106698" cy="902777"/>
              </a:xfrm>
              <a:prstGeom prst="blockArc">
                <a:avLst>
                  <a:gd name="adj1" fmla="val 10800000"/>
                  <a:gd name="adj2" fmla="val 21599987"/>
                  <a:gd name="adj3" fmla="val 18311"/>
                </a:avLst>
              </a:prstGeom>
              <a:solidFill>
                <a:srgbClr val="00007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20" name="Group 119"/>
              <p:cNvGrpSpPr/>
              <p:nvPr/>
            </p:nvGrpSpPr>
            <p:grpSpPr>
              <a:xfrm>
                <a:off x="6260585" y="585415"/>
                <a:ext cx="1535503" cy="5173290"/>
                <a:chOff x="6160573" y="551625"/>
                <a:chExt cx="1535503" cy="5173290"/>
              </a:xfrm>
            </p:grpSpPr>
            <p:sp>
              <p:nvSpPr>
                <p:cNvPr id="4" name="Can 3"/>
                <p:cNvSpPr/>
                <p:nvPr/>
              </p:nvSpPr>
              <p:spPr>
                <a:xfrm>
                  <a:off x="6160573" y="3785755"/>
                  <a:ext cx="1535503" cy="1939160"/>
                </a:xfrm>
                <a:prstGeom prst="can">
                  <a:avLst>
                    <a:gd name="adj" fmla="val 23351"/>
                  </a:avLst>
                </a:prstGeom>
                <a:solidFill>
                  <a:srgbClr val="00007E"/>
                </a:solidFill>
                <a:ln w="50800">
                  <a:solidFill>
                    <a:srgbClr val="00007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" name="Chord 4"/>
                <p:cNvSpPr/>
                <p:nvPr/>
              </p:nvSpPr>
              <p:spPr>
                <a:xfrm rot="10800000">
                  <a:off x="6220018" y="3854653"/>
                  <a:ext cx="1416049" cy="258131"/>
                </a:xfrm>
                <a:prstGeom prst="chord">
                  <a:avLst>
                    <a:gd name="adj1" fmla="val 10936357"/>
                    <a:gd name="adj2" fmla="val 21482834"/>
                  </a:avLst>
                </a:prstGeom>
                <a:solidFill>
                  <a:srgbClr val="91511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7" name="Chord 116"/>
                <p:cNvSpPr/>
                <p:nvPr/>
              </p:nvSpPr>
              <p:spPr>
                <a:xfrm>
                  <a:off x="6220582" y="3878010"/>
                  <a:ext cx="1415485" cy="323561"/>
                </a:xfrm>
                <a:prstGeom prst="chord">
                  <a:avLst>
                    <a:gd name="adj1" fmla="val 10936357"/>
                    <a:gd name="adj2" fmla="val 21482834"/>
                  </a:avLst>
                </a:prstGeom>
                <a:solidFill>
                  <a:srgbClr val="91511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8" name="Oval 117"/>
                <p:cNvSpPr/>
                <p:nvPr/>
              </p:nvSpPr>
              <p:spPr>
                <a:xfrm>
                  <a:off x="6821658" y="4011709"/>
                  <a:ext cx="180000" cy="36000"/>
                </a:xfrm>
                <a:prstGeom prst="ellipse">
                  <a:avLst/>
                </a:prstGeom>
                <a:solidFill>
                  <a:srgbClr val="B45210"/>
                </a:solidFill>
                <a:ln w="6350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pic>
              <p:nvPicPr>
                <p:cNvPr id="113" name="Picture 112"/>
                <p:cNvPicPr>
                  <a:picLocks noChangeAspect="1"/>
                </p:cNvPicPr>
                <p:nvPr/>
              </p:nvPicPr>
              <p:blipFill rotWithShape="1">
                <a:blip r:embed="rId4"/>
                <a:srcRect l="76967" t="-2168" r="1886" b="30209"/>
                <a:stretch/>
              </p:blipFill>
              <p:spPr>
                <a:xfrm>
                  <a:off x="6743443" y="551625"/>
                  <a:ext cx="336430" cy="3475535"/>
                </a:xfrm>
                <a:prstGeom prst="rect">
                  <a:avLst/>
                </a:prstGeom>
              </p:spPr>
            </p:pic>
          </p:grpSp>
          <p:sp>
            <p:nvSpPr>
              <p:cNvPr id="123" name="Rectangle 122"/>
              <p:cNvSpPr/>
              <p:nvPr/>
            </p:nvSpPr>
            <p:spPr>
              <a:xfrm>
                <a:off x="6449751" y="4242118"/>
                <a:ext cx="1157175" cy="92333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harsh" dir="t"/>
                </a:scene3d>
                <a:sp3d extrusionH="57150" prstMaterial="matte">
                  <a:bevelT w="63500" h="12700" prst="angle"/>
                  <a:contourClr>
                    <a:schemeClr val="bg1">
                      <a:lumMod val="65000"/>
                    </a:schemeClr>
                  </a:contourClr>
                </a:sp3d>
              </a:bodyPr>
              <a:lstStyle/>
              <a:p>
                <a:pPr algn="ctr"/>
                <a:r>
                  <a:rPr lang="en-US" sz="5400" b="1" cap="none" spc="0" dirty="0" smtClean="0">
                    <a:ln/>
                    <a:solidFill>
                      <a:srgbClr val="00007E"/>
                    </a:solidFill>
                    <a:effectLst/>
                  </a:rPr>
                  <a:t>Tea</a:t>
                </a:r>
                <a:endParaRPr lang="en-US" sz="5400" b="1" cap="none" spc="0" dirty="0">
                  <a:ln/>
                  <a:solidFill>
                    <a:srgbClr val="00007E"/>
                  </a:solidFill>
                  <a:effectLst/>
                </a:endParaRPr>
              </a:p>
            </p:txBody>
          </p:sp>
        </p:grpSp>
        <p:sp>
          <p:nvSpPr>
            <p:cNvPr id="6" name="Rectangle 5"/>
            <p:cNvSpPr/>
            <p:nvPr/>
          </p:nvSpPr>
          <p:spPr>
            <a:xfrm>
              <a:off x="7231136" y="4364815"/>
              <a:ext cx="28800" cy="9525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60057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cup of tea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02385" y="863126"/>
            <a:ext cx="6239955" cy="2591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happens to the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liquid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 the thermometer when it is put in the hot tea?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02385" y="3574076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402385" y="4233894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402385" y="4893712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57200" y="3659410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77841" y="3657081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Its temperature goes up and it expands (gets bigger)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15955" y="4319228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36596" y="4316899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Its temperature goes up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02385" y="4979046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23026" y="4976717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Its temperature goes up and it contracts (gets smaller)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780362" y="501641"/>
            <a:ext cx="431321" cy="2919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1422" y="0"/>
            <a:ext cx="1349387" cy="3477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40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889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cup of tea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1" y="863126"/>
            <a:ext cx="4140678" cy="1760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 startAt="2"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 startAt="2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is the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best answer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that explains why this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happens?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02385" y="5553530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402385" y="3574076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402385" y="4233894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402385" y="4893712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57200" y="3659410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77841" y="3657081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particles move more quickly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15955" y="4319228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36596" y="4316899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particles expand (get bigger)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02385" y="4979046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23026" y="4976717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particles break up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15955" y="5632516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36596" y="5630187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temperature of each particle goes up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780362" y="501641"/>
            <a:ext cx="431321" cy="2919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1422" y="0"/>
            <a:ext cx="1349387" cy="3477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26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BEST_PPt_First slide ready.pptx" id="{381E4D17-69CB-42C3-85C1-2E8F8736608A}" vid="{03D53ADA-BC75-4EEB-AF83-964927EF2C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.BEST_PPt_First slide ready</Template>
  <TotalTime>224</TotalTime>
  <Words>120</Words>
  <Application>Microsoft Office PowerPoint</Application>
  <PresentationFormat>On-screen Show (4:3)</PresentationFormat>
  <Paragraphs>25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17</cp:revision>
  <dcterms:created xsi:type="dcterms:W3CDTF">2018-11-13T09:46:16Z</dcterms:created>
  <dcterms:modified xsi:type="dcterms:W3CDTF">2018-11-15T13:49:18Z</dcterms:modified>
</cp:coreProperties>
</file>